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9" r:id="rId4"/>
    <p:sldId id="300" r:id="rId5"/>
    <p:sldId id="301" r:id="rId6"/>
    <p:sldId id="28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4BB7C2B-44A9-454C-88AF-31DA3A92823C}">
          <p14:sldIdLst>
            <p14:sldId id="256"/>
          </p14:sldIdLst>
        </p14:section>
        <p14:section name="Alapértelmezett szakasz" id="{9341C08E-97C9-429C-B21E-7EF6CCA339E2}">
          <p14:sldIdLst>
            <p14:sldId id="297"/>
            <p14:sldId id="299"/>
            <p14:sldId id="300"/>
            <p14:sldId id="301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683"/>
    <a:srgbClr val="2FAD65"/>
    <a:srgbClr val="F2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4" autoAdjust="0"/>
    <p:restoredTop sz="95338" autoAdjust="0"/>
  </p:normalViewPr>
  <p:slideViewPr>
    <p:cSldViewPr snapToGrid="0">
      <p:cViewPr varScale="1">
        <p:scale>
          <a:sx n="108" d="100"/>
          <a:sy n="108" d="100"/>
        </p:scale>
        <p:origin x="2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3572-BDFE-46A2-B382-9A8B6376D7E3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6241-C4FE-4BCF-ACB5-C25DB0DD01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1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992315" y="2925762"/>
            <a:ext cx="8115300" cy="1006475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3026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92315" y="4103077"/>
            <a:ext cx="8115300" cy="11720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396CC1E-4667-D24C-A790-50D4BFD1A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7972"/>
            <a:ext cx="6096000" cy="10884184"/>
          </a:xfrm>
          <a:prstGeom prst="rect">
            <a:avLst/>
          </a:prstGeom>
        </p:spPr>
      </p:pic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B9A7AD54-7587-6245-9AB7-C515EFED2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7" y="5698219"/>
            <a:ext cx="2992315" cy="9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8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02770" y="136525"/>
            <a:ext cx="10274300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43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004869" y="6326205"/>
            <a:ext cx="2743200" cy="365125"/>
          </a:xfrm>
        </p:spPr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900" cy="365125"/>
          </a:xfrm>
        </p:spPr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A képen sötét látható&#10;&#10;Automatikusan generált leírás">
            <a:extLst>
              <a:ext uri="{FF2B5EF4-FFF2-40B4-BE49-F238E27FC236}">
                <a16:creationId xmlns:a16="http://schemas.microsoft.com/office/drawing/2014/main" id="{EE65BAA0-40C1-4148-8890-E1769EF3F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524000" cy="6858000"/>
          </a:xfrm>
          <a:prstGeom prst="rect">
            <a:avLst/>
          </a:prstGeom>
        </p:spPr>
      </p:pic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1D5B817B-AA7E-8642-A512-3159D3898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" y="6087457"/>
            <a:ext cx="1783952" cy="59465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5922CA0-A258-A142-BE17-F648BB6DFE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50" y="6087457"/>
            <a:ext cx="1301988" cy="5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9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67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7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4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9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67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4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C127-A792-43BE-A348-43A964D6EC7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20DB-34F3-4FA6-BF7D-66E5386A8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7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70325" y="3100656"/>
            <a:ext cx="9134475" cy="1089744"/>
          </a:xfrm>
        </p:spPr>
        <p:txBody>
          <a:bodyPr>
            <a:normAutofit/>
          </a:bodyPr>
          <a:lstStyle/>
          <a:p>
            <a:pPr algn="l"/>
            <a:r>
              <a:rPr lang="hu-HU" sz="3200" dirty="0"/>
              <a:t>VÍZ VILÁGNAPI </a:t>
            </a:r>
            <a:r>
              <a:rPr lang="hu-HU" sz="3200" dirty="0" smtClean="0"/>
              <a:t>PLAKÁTTERVEZÉS PÁLYÁZAT NYERTESEI</a:t>
            </a:r>
            <a:endParaRPr lang="hu-HU" sz="32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2522C2-84F6-EA4E-B6B2-ACBDDB0475B6}"/>
              </a:ext>
            </a:extLst>
          </p:cNvPr>
          <p:cNvSpPr/>
          <p:nvPr/>
        </p:nvSpPr>
        <p:spPr>
          <a:xfrm>
            <a:off x="187544" y="63885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Insula</a:t>
            </a:r>
            <a:r>
              <a:rPr lang="hu-H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- Komplex Vízgazdálkodási és Fenntartható Fejlesztési Program​</a:t>
            </a:r>
            <a:br>
              <a:rPr lang="hu-H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Pályázati azonosító: KEHOP-1.1.0-15-2021-00013​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870325" y="4362567"/>
            <a:ext cx="5424075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u-HU" sz="1700" b="1" dirty="0" smtClean="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Dátum: 2022.03.22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u-HU" sz="1700" b="1" dirty="0" smtClean="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Helyszín: Győr, </a:t>
            </a:r>
            <a:r>
              <a:rPr lang="hu-HU" sz="1700" b="1" dirty="0" err="1" smtClean="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Szchenyi</a:t>
            </a:r>
            <a:r>
              <a:rPr lang="hu-HU" sz="1700" b="1" dirty="0" smtClean="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István Egyete</a:t>
            </a:r>
            <a:r>
              <a:rPr lang="hu-HU" sz="1700" b="1" dirty="0">
                <a:solidFill>
                  <a:srgbClr val="2FAD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hu-HU" sz="1700" b="1" dirty="0">
              <a:solidFill>
                <a:srgbClr val="2FAD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A21856C-79BE-3641-A1BD-A7A04D1CF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34" y="3084921"/>
            <a:ext cx="1506722" cy="6881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5" y="371485"/>
            <a:ext cx="1635642" cy="1224881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02511" y="1871779"/>
            <a:ext cx="9973340" cy="33631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ctr"/>
            <a:r>
              <a:rPr lang="hu-HU" sz="3600" i="1" dirty="0" smtClean="0"/>
              <a:t>Középiskolásoknak és egyetemi hallgatók</a:t>
            </a:r>
            <a:r>
              <a:rPr lang="hu-HU" sz="3600" b="1" i="1" dirty="0" smtClean="0"/>
              <a:t> részére </a:t>
            </a:r>
            <a:r>
              <a:rPr lang="hu-HU" sz="3600" b="1" i="1" dirty="0" smtClean="0"/>
              <a:t>hirdetett</a:t>
            </a:r>
            <a:br>
              <a:rPr lang="hu-HU" sz="3600" b="1" i="1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>PLAKÁTTERVEZÉSI VERSENY </a:t>
            </a:r>
            <a:r>
              <a:rPr lang="hu-HU" sz="3600" dirty="0" smtClean="0"/>
              <a:t>NYERTESEI</a:t>
            </a:r>
            <a:r>
              <a:rPr lang="hu-HU" sz="4800" dirty="0" smtClean="0"/>
              <a:t/>
            </a:r>
            <a:br>
              <a:rPr lang="hu-HU" sz="4800" dirty="0" smtClean="0"/>
            </a:b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4285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92" y="322903"/>
            <a:ext cx="4338749" cy="6153572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89098" y="694661"/>
            <a:ext cx="4459311" cy="4423144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tx1"/>
                </a:solidFill>
              </a:rPr>
              <a:t>3. </a:t>
            </a:r>
            <a:r>
              <a:rPr lang="hu-HU" sz="5400" b="1" dirty="0" smtClean="0">
                <a:solidFill>
                  <a:schemeClr val="tx1"/>
                </a:solidFill>
              </a:rPr>
              <a:t>Helyezett</a:t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sz="5400" b="1" dirty="0" smtClean="0">
                <a:solidFill>
                  <a:schemeClr val="tx1"/>
                </a:solidFill>
              </a:rPr>
              <a:t/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dirty="0"/>
              <a:t>Őri </a:t>
            </a:r>
            <a:r>
              <a:rPr lang="hu-HU" dirty="0" smtClean="0"/>
              <a:t>Eszter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700" dirty="0">
                <a:solidFill>
                  <a:srgbClr val="2FAD65"/>
                </a:solidFill>
              </a:rPr>
              <a:t>Eötvös</a:t>
            </a:r>
            <a:r>
              <a:rPr lang="hu-HU" sz="1600" dirty="0" smtClean="0"/>
              <a:t> </a:t>
            </a:r>
            <a:r>
              <a:rPr lang="hu-HU" sz="1700" dirty="0">
                <a:solidFill>
                  <a:srgbClr val="2FAD65"/>
                </a:solidFill>
              </a:rPr>
              <a:t>Loránd Tudományegyetem Savaria Egyetemi Központ, Szombathely</a:t>
            </a:r>
          </a:p>
        </p:txBody>
      </p:sp>
    </p:spTree>
    <p:extLst>
      <p:ext uri="{BB962C8B-B14F-4D97-AF65-F5344CB8AC3E}">
        <p14:creationId xmlns:p14="http://schemas.microsoft.com/office/powerpoint/2010/main" val="5296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89098" y="694661"/>
            <a:ext cx="4459311" cy="4423144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chemeClr val="tx1"/>
                </a:solidFill>
              </a:rPr>
              <a:t>2</a:t>
            </a:r>
            <a:r>
              <a:rPr lang="hu-HU" sz="5400" b="1" dirty="0" smtClean="0">
                <a:solidFill>
                  <a:schemeClr val="tx1"/>
                </a:solidFill>
              </a:rPr>
              <a:t>. Helyezett</a:t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sz="5400" b="1" dirty="0" smtClean="0">
                <a:solidFill>
                  <a:schemeClr val="tx1"/>
                </a:solidFill>
              </a:rPr>
              <a:t/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dirty="0"/>
              <a:t>Szoboszlai Eszter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700" dirty="0">
                <a:solidFill>
                  <a:srgbClr val="2FAD65"/>
                </a:solidFill>
              </a:rPr>
              <a:t>Széchenyi István Egyetem, Győr</a:t>
            </a:r>
            <a:endParaRPr lang="hu-HU" sz="1700" dirty="0">
              <a:solidFill>
                <a:srgbClr val="2FAD65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86" y="248093"/>
            <a:ext cx="4503752" cy="63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89098" y="694661"/>
            <a:ext cx="4459311" cy="4423144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chemeClr val="tx1"/>
                </a:solidFill>
              </a:rPr>
              <a:t>1</a:t>
            </a:r>
            <a:r>
              <a:rPr lang="hu-HU" sz="5400" b="1" dirty="0" smtClean="0">
                <a:solidFill>
                  <a:schemeClr val="tx1"/>
                </a:solidFill>
              </a:rPr>
              <a:t>. Helyezett</a:t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sz="5400" b="1" dirty="0" smtClean="0">
                <a:solidFill>
                  <a:schemeClr val="tx1"/>
                </a:solidFill>
              </a:rPr>
              <a:t/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dirty="0"/>
              <a:t>Ónodi </a:t>
            </a:r>
            <a:r>
              <a:rPr lang="hu-HU" dirty="0" err="1"/>
              <a:t>Theodóra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700" dirty="0">
                <a:solidFill>
                  <a:srgbClr val="2FAD65"/>
                </a:solidFill>
              </a:rPr>
              <a:t>Károli Gáspár Református Egyetem, Budapest</a:t>
            </a:r>
            <a:endParaRPr lang="hu-HU" sz="1700" dirty="0">
              <a:solidFill>
                <a:srgbClr val="2FAD65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41" y="259529"/>
            <a:ext cx="4297238" cy="60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76700" y="2973079"/>
            <a:ext cx="8115300" cy="1655762"/>
          </a:xfrm>
        </p:spPr>
        <p:txBody>
          <a:bodyPr>
            <a:normAutofit/>
          </a:bodyPr>
          <a:lstStyle/>
          <a:p>
            <a:pPr algn="l"/>
            <a:r>
              <a:rPr lang="hu-HU" b="1" dirty="0"/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60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93</Words>
  <Application>Microsoft Office PowerPoint</Application>
  <PresentationFormat>Szélesvásznú</PresentationFormat>
  <Paragraphs>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Office-téma</vt:lpstr>
      <vt:lpstr>VÍZ VILÁGNAPI PLAKÁTTERVEZÉS PÁLYÁZAT NYERTESEI</vt:lpstr>
      <vt:lpstr>Középiskolásoknak és egyetemi hallgatók részére hirdetett  PLAKÁTTERVEZÉSI VERSENY NYERTESEI </vt:lpstr>
      <vt:lpstr>3. Helyezett  Őri Eszter  Eötvös Loránd Tudományegyetem Savaria Egyetemi Központ, Szombathely</vt:lpstr>
      <vt:lpstr>2. Helyezett  Szoboszlai Eszter  Széchenyi István Egyetem, Győr</vt:lpstr>
      <vt:lpstr>1. Helyezett  Ónodi Theodóra  Károli Gáspár Református Egyetem, Budapest</vt:lpstr>
      <vt:lpstr>KÖSZÖNÖM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Szigetköz turisztikai fejlesztési jövőképe – Insula Magna projekt</dc:title>
  <dc:creator>Dr. Happ Éva</dc:creator>
  <cp:lastModifiedBy>Sipos Valéria Éva</cp:lastModifiedBy>
  <cp:revision>29</cp:revision>
  <dcterms:created xsi:type="dcterms:W3CDTF">2022-03-05T15:23:26Z</dcterms:created>
  <dcterms:modified xsi:type="dcterms:W3CDTF">2022-03-21T15:23:21Z</dcterms:modified>
</cp:coreProperties>
</file>